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7"/>
  </p:notesMasterIdLst>
  <p:sldIdLst>
    <p:sldId id="257" r:id="rId2"/>
    <p:sldId id="256" r:id="rId3"/>
    <p:sldId id="258" r:id="rId4"/>
    <p:sldId id="259" r:id="rId5"/>
    <p:sldId id="260" r:id="rId6"/>
  </p:sldIdLst>
  <p:sldSz cx="8999538" cy="1079976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57" d="100"/>
          <a:sy n="57" d="100"/>
        </p:scale>
        <p:origin x="211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601CF7-E07E-4290-BD64-AA16968B1D7B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1143000"/>
            <a:ext cx="2571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835423-D62E-43FD-B5D5-BFC760F885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6281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Notes Placeholder"/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077942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199990" y="1"/>
            <a:ext cx="3718559" cy="10799765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2189" y="1439970"/>
            <a:ext cx="6837372" cy="5493212"/>
          </a:xfrm>
        </p:spPr>
        <p:txBody>
          <a:bodyPr anchor="b">
            <a:normAutofit/>
          </a:bodyPr>
          <a:lstStyle>
            <a:lvl1pPr algn="r">
              <a:defRPr sz="5315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8040" y="6933181"/>
            <a:ext cx="5671523" cy="2148821"/>
          </a:xfrm>
        </p:spPr>
        <p:txBody>
          <a:bodyPr anchor="t">
            <a:normAutofit/>
          </a:bodyPr>
          <a:lstStyle>
            <a:lvl1pPr marL="0" indent="0" algn="r">
              <a:buNone/>
              <a:defRPr sz="1772">
                <a:solidFill>
                  <a:schemeClr val="tx1"/>
                </a:solidFill>
              </a:defRPr>
            </a:lvl1pPr>
            <a:lvl2pPr marL="449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9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99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9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98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998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49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99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0037" y="9633390"/>
            <a:ext cx="843926" cy="574987"/>
          </a:xfrm>
        </p:spPr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6483" y="9633390"/>
            <a:ext cx="3552414" cy="57498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44582" y="9633390"/>
            <a:ext cx="404979" cy="574987"/>
          </a:xfrm>
        </p:spPr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  <p:sp>
        <p:nvSpPr>
          <p:cNvPr id="23" name="Freeform 12"/>
          <p:cNvSpPr/>
          <p:nvPr/>
        </p:nvSpPr>
        <p:spPr bwMode="auto">
          <a:xfrm>
            <a:off x="199990" y="5939869"/>
            <a:ext cx="356232" cy="14249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51535" y="6089867"/>
            <a:ext cx="60935" cy="127498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5018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5932" y="7453167"/>
            <a:ext cx="7397249" cy="892481"/>
          </a:xfrm>
        </p:spPr>
        <p:txBody>
          <a:bodyPr anchor="b">
            <a:normAutofit/>
          </a:bodyPr>
          <a:lstStyle>
            <a:lvl1pPr algn="ctr">
              <a:defRPr sz="2362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61697" y="1467861"/>
            <a:ext cx="6073571" cy="4984105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75"/>
            </a:lvl1pPr>
            <a:lvl2pPr marL="449976" indent="0">
              <a:buNone/>
              <a:defRPr sz="1575"/>
            </a:lvl2pPr>
            <a:lvl3pPr marL="899952" indent="0">
              <a:buNone/>
              <a:defRPr sz="1575"/>
            </a:lvl3pPr>
            <a:lvl4pPr marL="1349929" indent="0">
              <a:buNone/>
              <a:defRPr sz="1575"/>
            </a:lvl4pPr>
            <a:lvl5pPr marL="1799905" indent="0">
              <a:buNone/>
              <a:defRPr sz="1575"/>
            </a:lvl5pPr>
            <a:lvl6pPr marL="2249881" indent="0">
              <a:buNone/>
              <a:defRPr sz="1575"/>
            </a:lvl6pPr>
            <a:lvl7pPr marL="2699857" indent="0">
              <a:buNone/>
              <a:defRPr sz="1575"/>
            </a:lvl7pPr>
            <a:lvl8pPr marL="3149834" indent="0">
              <a:buNone/>
              <a:defRPr sz="1575"/>
            </a:lvl8pPr>
            <a:lvl9pPr marL="3599810" indent="0">
              <a:buNone/>
              <a:defRPr sz="1575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5932" y="8345648"/>
            <a:ext cx="7397249" cy="777482"/>
          </a:xfrm>
        </p:spPr>
        <p:txBody>
          <a:bodyPr>
            <a:normAutofit/>
          </a:bodyPr>
          <a:lstStyle>
            <a:lvl1pPr marL="0" indent="0" algn="ctr">
              <a:buNone/>
              <a:defRPr sz="1378"/>
            </a:lvl1pPr>
            <a:lvl2pPr marL="449976" indent="0">
              <a:buNone/>
              <a:defRPr sz="1181"/>
            </a:lvl2pPr>
            <a:lvl3pPr marL="899952" indent="0">
              <a:buNone/>
              <a:defRPr sz="984"/>
            </a:lvl3pPr>
            <a:lvl4pPr marL="1349929" indent="0">
              <a:buNone/>
              <a:defRPr sz="886"/>
            </a:lvl4pPr>
            <a:lvl5pPr marL="1799905" indent="0">
              <a:buNone/>
              <a:defRPr sz="886"/>
            </a:lvl5pPr>
            <a:lvl6pPr marL="2249881" indent="0">
              <a:buNone/>
              <a:defRPr sz="886"/>
            </a:lvl6pPr>
            <a:lvl7pPr marL="2699857" indent="0">
              <a:buNone/>
              <a:defRPr sz="886"/>
            </a:lvl7pPr>
            <a:lvl8pPr marL="3149834" indent="0">
              <a:buNone/>
              <a:defRPr sz="886"/>
            </a:lvl8pPr>
            <a:lvl9pPr marL="3599810" indent="0">
              <a:buNone/>
              <a:defRPr sz="886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9716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5933" y="1079976"/>
            <a:ext cx="7397249" cy="4799895"/>
          </a:xfrm>
        </p:spPr>
        <p:txBody>
          <a:bodyPr anchor="ctr">
            <a:normAutofit/>
          </a:bodyPr>
          <a:lstStyle>
            <a:lvl1pPr algn="ctr">
              <a:defRPr sz="3149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5932" y="6839850"/>
            <a:ext cx="7397250" cy="22799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68">
                <a:solidFill>
                  <a:schemeClr val="tx1"/>
                </a:solidFill>
              </a:defRPr>
            </a:lvl1pPr>
            <a:lvl2pPr marL="449976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4663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54106" y="1359061"/>
            <a:ext cx="450094" cy="920887"/>
          </a:xfrm>
          <a:prstGeom prst="rect">
            <a:avLst/>
          </a:prstGeom>
        </p:spPr>
        <p:txBody>
          <a:bodyPr vert="horz" lIns="89995" tIns="44998" rIns="89995" bIns="4499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874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43089" y="4439901"/>
            <a:ext cx="450094" cy="920887"/>
          </a:xfrm>
          <a:prstGeom prst="rect">
            <a:avLst/>
          </a:prstGeom>
        </p:spPr>
        <p:txBody>
          <a:bodyPr vert="horz" lIns="89995" tIns="44998" rIns="89995" bIns="4499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874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4201" y="1079978"/>
            <a:ext cx="6863934" cy="4319904"/>
          </a:xfrm>
        </p:spPr>
        <p:txBody>
          <a:bodyPr anchor="ctr">
            <a:normAutofit/>
          </a:bodyPr>
          <a:lstStyle>
            <a:lvl1pPr algn="ctr">
              <a:defRPr sz="3149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72985" y="5399880"/>
            <a:ext cx="6526366" cy="599987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772"/>
            </a:lvl1pPr>
            <a:lvl2pPr marL="449976" indent="0">
              <a:buFontTx/>
              <a:buNone/>
              <a:defRPr/>
            </a:lvl2pPr>
            <a:lvl3pPr marL="899952" indent="0">
              <a:buFontTx/>
              <a:buNone/>
              <a:defRPr/>
            </a:lvl3pPr>
            <a:lvl4pPr marL="1349929" indent="0">
              <a:buFontTx/>
              <a:buNone/>
              <a:defRPr/>
            </a:lvl4pPr>
            <a:lvl5pPr marL="1799905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5932" y="6839850"/>
            <a:ext cx="7397249" cy="22799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68">
                <a:solidFill>
                  <a:schemeClr val="tx1"/>
                </a:solidFill>
              </a:defRPr>
            </a:lvl1pPr>
            <a:lvl2pPr marL="449976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3142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5934" y="5210249"/>
            <a:ext cx="7397247" cy="2313020"/>
          </a:xfrm>
        </p:spPr>
        <p:txBody>
          <a:bodyPr anchor="b">
            <a:normAutofit/>
          </a:bodyPr>
          <a:lstStyle>
            <a:lvl1pPr algn="r">
              <a:defRPr sz="3149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5932" y="7523269"/>
            <a:ext cx="7397248" cy="1354931"/>
          </a:xfrm>
        </p:spPr>
        <p:txBody>
          <a:bodyPr anchor="t">
            <a:normAutofit/>
          </a:bodyPr>
          <a:lstStyle>
            <a:lvl1pPr marL="0" indent="0" algn="r">
              <a:buNone/>
              <a:defRPr sz="1968">
                <a:solidFill>
                  <a:schemeClr val="tx1"/>
                </a:solidFill>
              </a:defRPr>
            </a:lvl1pPr>
            <a:lvl2pPr marL="449976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35631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54106" y="1359061"/>
            <a:ext cx="450094" cy="920887"/>
          </a:xfrm>
          <a:prstGeom prst="rect">
            <a:avLst/>
          </a:prstGeom>
        </p:spPr>
        <p:txBody>
          <a:bodyPr vert="horz" lIns="89995" tIns="44998" rIns="89995" bIns="4499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874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43089" y="4439901"/>
            <a:ext cx="450094" cy="920887"/>
          </a:xfrm>
          <a:prstGeom prst="rect">
            <a:avLst/>
          </a:prstGeom>
        </p:spPr>
        <p:txBody>
          <a:bodyPr vert="horz" lIns="89995" tIns="44998" rIns="89995" bIns="4499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874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4201" y="1079978"/>
            <a:ext cx="6863934" cy="4319904"/>
          </a:xfrm>
        </p:spPr>
        <p:txBody>
          <a:bodyPr anchor="ctr">
            <a:normAutofit/>
          </a:bodyPr>
          <a:lstStyle>
            <a:lvl1pPr algn="ctr">
              <a:defRPr sz="3149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5933" y="6119866"/>
            <a:ext cx="7397248" cy="1399969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362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5932" y="7519835"/>
            <a:ext cx="7397248" cy="1599965"/>
          </a:xfrm>
        </p:spPr>
        <p:txBody>
          <a:bodyPr anchor="t">
            <a:normAutofit/>
          </a:bodyPr>
          <a:lstStyle>
            <a:lvl1pPr marL="0" indent="0" algn="r">
              <a:buNone/>
              <a:defRPr sz="1772">
                <a:solidFill>
                  <a:schemeClr val="tx1"/>
                </a:solidFill>
              </a:defRPr>
            </a:lvl1pPr>
            <a:lvl2pPr marL="449976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9663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5934" y="1079979"/>
            <a:ext cx="7397249" cy="429490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5932" y="5519879"/>
            <a:ext cx="7397250" cy="1319971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756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5932" y="6839850"/>
            <a:ext cx="7397250" cy="2279950"/>
          </a:xfrm>
        </p:spPr>
        <p:txBody>
          <a:bodyPr anchor="t">
            <a:normAutofit/>
          </a:bodyPr>
          <a:lstStyle>
            <a:lvl1pPr marL="0" indent="0" algn="l">
              <a:buNone/>
              <a:defRPr sz="1772">
                <a:solidFill>
                  <a:schemeClr val="tx1"/>
                </a:solidFill>
              </a:defRPr>
            </a:lvl1pPr>
            <a:lvl2pPr marL="449976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03886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98036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6042" y="1079976"/>
            <a:ext cx="1307141" cy="80398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5932" y="1079976"/>
            <a:ext cx="5921323" cy="803982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042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617" y="719986"/>
            <a:ext cx="7582944" cy="31199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6617" y="4199908"/>
            <a:ext cx="7582944" cy="524841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28300" y="9618960"/>
            <a:ext cx="843926" cy="574987"/>
          </a:xfrm>
        </p:spPr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1483" y="9618960"/>
            <a:ext cx="5230555" cy="57498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28488" y="9618960"/>
            <a:ext cx="421074" cy="574987"/>
          </a:xfrm>
        </p:spPr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284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5604" y="4199905"/>
            <a:ext cx="6593958" cy="3716566"/>
          </a:xfrm>
        </p:spPr>
        <p:txBody>
          <a:bodyPr anchor="b"/>
          <a:lstStyle>
            <a:lvl1pPr algn="r">
              <a:defRPr sz="3937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5606" y="7916472"/>
            <a:ext cx="6593955" cy="1354931"/>
          </a:xfrm>
        </p:spPr>
        <p:txBody>
          <a:bodyPr anchor="t">
            <a:normAutofit/>
          </a:bodyPr>
          <a:lstStyle>
            <a:lvl1pPr marL="0" indent="0" algn="r">
              <a:buNone/>
              <a:defRPr sz="1968">
                <a:solidFill>
                  <a:schemeClr val="tx1"/>
                </a:solidFill>
              </a:defRPr>
            </a:lvl1pPr>
            <a:lvl2pPr marL="449976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37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42611" y="9631396"/>
            <a:ext cx="406951" cy="574987"/>
          </a:xfrm>
        </p:spPr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9658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617" y="1079979"/>
            <a:ext cx="7582944" cy="2759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66617" y="4199908"/>
            <a:ext cx="3680811" cy="5304882"/>
          </a:xfrm>
        </p:spPr>
        <p:txBody>
          <a:bodyPr>
            <a:normAutofit/>
          </a:bodyPr>
          <a:lstStyle>
            <a:lvl1pPr>
              <a:defRPr sz="1772"/>
            </a:lvl1pPr>
            <a:lvl2pPr>
              <a:defRPr sz="1575"/>
            </a:lvl2pPr>
            <a:lvl3pPr>
              <a:defRPr sz="1378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8750" y="4199908"/>
            <a:ext cx="3680811" cy="5270473"/>
          </a:xfrm>
        </p:spPr>
        <p:txBody>
          <a:bodyPr>
            <a:normAutofit/>
          </a:bodyPr>
          <a:lstStyle>
            <a:lvl1pPr>
              <a:defRPr sz="1772"/>
            </a:lvl1pPr>
            <a:lvl2pPr>
              <a:defRPr sz="1575"/>
            </a:lvl2pPr>
            <a:lvl3pPr>
              <a:defRPr sz="1378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8750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8477" y="4186574"/>
            <a:ext cx="3401687" cy="907479"/>
          </a:xfrm>
        </p:spPr>
        <p:txBody>
          <a:bodyPr anchor="b">
            <a:noAutofit/>
          </a:bodyPr>
          <a:lstStyle>
            <a:lvl1pPr marL="0" indent="0">
              <a:buNone/>
              <a:defRPr sz="2756" b="0">
                <a:solidFill>
                  <a:schemeClr val="accent1">
                    <a:lumMod val="75000"/>
                  </a:schemeClr>
                </a:solidFill>
              </a:defRPr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5931" y="5252383"/>
            <a:ext cx="3614232" cy="4197166"/>
          </a:xfrm>
        </p:spPr>
        <p:txBody>
          <a:bodyPr anchor="t">
            <a:normAutofit/>
          </a:bodyPr>
          <a:lstStyle>
            <a:lvl1pPr>
              <a:defRPr sz="1772"/>
            </a:lvl1pPr>
            <a:lvl2pPr>
              <a:defRPr sz="1575"/>
            </a:lvl2pPr>
            <a:lvl3pPr>
              <a:defRPr sz="1378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0162" y="4199908"/>
            <a:ext cx="3413020" cy="907479"/>
          </a:xfrm>
        </p:spPr>
        <p:txBody>
          <a:bodyPr anchor="b">
            <a:noAutofit/>
          </a:bodyPr>
          <a:lstStyle>
            <a:lvl1pPr marL="0" indent="0">
              <a:buNone/>
              <a:defRPr sz="2756" b="0">
                <a:solidFill>
                  <a:schemeClr val="accent1">
                    <a:lumMod val="75000"/>
                  </a:schemeClr>
                </a:solidFill>
              </a:defRPr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78948" y="5252383"/>
            <a:ext cx="3614232" cy="4197166"/>
          </a:xfrm>
        </p:spPr>
        <p:txBody>
          <a:bodyPr anchor="t">
            <a:normAutofit/>
          </a:bodyPr>
          <a:lstStyle>
            <a:lvl1pPr>
              <a:defRPr sz="1772"/>
            </a:lvl1pPr>
            <a:lvl2pPr>
              <a:defRPr sz="1575"/>
            </a:lvl2pPr>
            <a:lvl3pPr>
              <a:defRPr sz="1378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6118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4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5932" y="2519945"/>
            <a:ext cx="2620470" cy="2159953"/>
          </a:xfrm>
        </p:spPr>
        <p:txBody>
          <a:bodyPr anchor="b">
            <a:normAutofit/>
          </a:bodyPr>
          <a:lstStyle>
            <a:lvl1pPr algn="ctr">
              <a:defRPr sz="2362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5187" y="1079977"/>
            <a:ext cx="4607994" cy="8039825"/>
          </a:xfrm>
        </p:spPr>
        <p:txBody>
          <a:bodyPr anchor="ctr">
            <a:normAutofit/>
          </a:bodyPr>
          <a:lstStyle>
            <a:lvl1pPr>
              <a:defRPr sz="1968"/>
            </a:lvl1pPr>
            <a:lvl2pPr>
              <a:defRPr sz="1772"/>
            </a:lvl2pPr>
            <a:lvl3pPr>
              <a:defRPr sz="1575"/>
            </a:lvl3pPr>
            <a:lvl4pPr>
              <a:defRPr sz="1378"/>
            </a:lvl4pPr>
            <a:lvl5pPr>
              <a:defRPr sz="1378"/>
            </a:lvl5pPr>
            <a:lvl6pPr>
              <a:defRPr sz="1378"/>
            </a:lvl6pPr>
            <a:lvl7pPr>
              <a:defRPr sz="1378"/>
            </a:lvl7pPr>
            <a:lvl8pPr>
              <a:defRPr sz="1378"/>
            </a:lvl8pPr>
            <a:lvl9pPr>
              <a:defRPr sz="137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5932" y="4679897"/>
            <a:ext cx="2620470" cy="2879937"/>
          </a:xfrm>
        </p:spPr>
        <p:txBody>
          <a:bodyPr>
            <a:normAutofit/>
          </a:bodyPr>
          <a:lstStyle>
            <a:lvl1pPr marL="0" indent="0" algn="ctr">
              <a:buNone/>
              <a:defRPr sz="1575"/>
            </a:lvl1pPr>
            <a:lvl2pPr marL="449976" indent="0">
              <a:buNone/>
              <a:defRPr sz="1181"/>
            </a:lvl2pPr>
            <a:lvl3pPr marL="899952" indent="0">
              <a:buNone/>
              <a:defRPr sz="984"/>
            </a:lvl3pPr>
            <a:lvl4pPr marL="1349929" indent="0">
              <a:buNone/>
              <a:defRPr sz="886"/>
            </a:lvl4pPr>
            <a:lvl5pPr marL="1799905" indent="0">
              <a:buNone/>
              <a:defRPr sz="886"/>
            </a:lvl5pPr>
            <a:lvl6pPr marL="2249881" indent="0">
              <a:buNone/>
              <a:defRPr sz="886"/>
            </a:lvl6pPr>
            <a:lvl7pPr marL="2699857" indent="0">
              <a:buNone/>
              <a:defRPr sz="886"/>
            </a:lvl7pPr>
            <a:lvl8pPr marL="3149834" indent="0">
              <a:buNone/>
              <a:defRPr sz="886"/>
            </a:lvl8pPr>
            <a:lvl9pPr marL="3599810" indent="0">
              <a:buNone/>
              <a:defRPr sz="886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463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4759" y="2759938"/>
            <a:ext cx="4006368" cy="2159953"/>
          </a:xfrm>
        </p:spPr>
        <p:txBody>
          <a:bodyPr anchor="b">
            <a:normAutofit/>
          </a:bodyPr>
          <a:lstStyle>
            <a:lvl1pPr algn="ctr">
              <a:defRPr sz="2756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07483" y="1439968"/>
            <a:ext cx="2422485" cy="7199842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75"/>
            </a:lvl1pPr>
            <a:lvl2pPr marL="449976" indent="0">
              <a:buNone/>
              <a:defRPr sz="1575"/>
            </a:lvl2pPr>
            <a:lvl3pPr marL="899952" indent="0">
              <a:buNone/>
              <a:defRPr sz="1575"/>
            </a:lvl3pPr>
            <a:lvl4pPr marL="1349929" indent="0">
              <a:buNone/>
              <a:defRPr sz="1575"/>
            </a:lvl4pPr>
            <a:lvl5pPr marL="1799905" indent="0">
              <a:buNone/>
              <a:defRPr sz="1575"/>
            </a:lvl5pPr>
            <a:lvl6pPr marL="2249881" indent="0">
              <a:buNone/>
              <a:defRPr sz="1575"/>
            </a:lvl6pPr>
            <a:lvl7pPr marL="2699857" indent="0">
              <a:buNone/>
              <a:defRPr sz="1575"/>
            </a:lvl7pPr>
            <a:lvl8pPr marL="3149834" indent="0">
              <a:buNone/>
              <a:defRPr sz="1575"/>
            </a:lvl8pPr>
            <a:lvl9pPr marL="3599810" indent="0">
              <a:buNone/>
              <a:defRPr sz="1575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4759" y="4919890"/>
            <a:ext cx="4006368" cy="2879937"/>
          </a:xfrm>
        </p:spPr>
        <p:txBody>
          <a:bodyPr>
            <a:normAutofit/>
          </a:bodyPr>
          <a:lstStyle>
            <a:lvl1pPr marL="0" indent="0" algn="ctr">
              <a:buNone/>
              <a:defRPr sz="1772"/>
            </a:lvl1pPr>
            <a:lvl2pPr marL="449976" indent="0">
              <a:buNone/>
              <a:defRPr sz="1181"/>
            </a:lvl2pPr>
            <a:lvl3pPr marL="899952" indent="0">
              <a:buNone/>
              <a:defRPr sz="984"/>
            </a:lvl3pPr>
            <a:lvl4pPr marL="1349929" indent="0">
              <a:buNone/>
              <a:defRPr sz="886"/>
            </a:lvl4pPr>
            <a:lvl5pPr marL="1799905" indent="0">
              <a:buNone/>
              <a:defRPr sz="886"/>
            </a:lvl5pPr>
            <a:lvl6pPr marL="2249881" indent="0">
              <a:buNone/>
              <a:defRPr sz="886"/>
            </a:lvl6pPr>
            <a:lvl7pPr marL="2699857" indent="0">
              <a:buNone/>
              <a:defRPr sz="886"/>
            </a:lvl7pPr>
            <a:lvl8pPr marL="3149834" indent="0">
              <a:buNone/>
              <a:defRPr sz="886"/>
            </a:lvl8pPr>
            <a:lvl9pPr marL="3599810" indent="0">
              <a:buNone/>
              <a:defRPr sz="886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912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" y="1"/>
            <a:ext cx="2098330" cy="10799765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6617" y="719986"/>
            <a:ext cx="7582944" cy="311993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6618" y="4199909"/>
            <a:ext cx="7582943" cy="52864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423" y="9631396"/>
            <a:ext cx="843926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84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1CB4D26-3CAB-477C-9AC7-EB304267E333}" type="datetimeFigureOut">
              <a:rPr lang="en-IN" smtClean="0"/>
              <a:t>27-09-2022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55606" y="9631396"/>
            <a:ext cx="5230555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84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2611" y="9631396"/>
            <a:ext cx="406951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84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2B5BCC9-E1FC-4D24-B78E-0AB30991CD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3977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49976" rtl="0" eaLnBrk="1" latinLnBrk="0" hangingPunct="1">
        <a:spcBef>
          <a:spcPct val="0"/>
        </a:spcBef>
        <a:buNone/>
        <a:defRPr sz="3937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1235" indent="-281235" algn="l" defTabSz="449976" rtl="0" eaLnBrk="1" latinLnBrk="0" hangingPunct="1">
        <a:spcBef>
          <a:spcPct val="20000"/>
        </a:spcBef>
        <a:spcAft>
          <a:spcPts val="59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36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31211" indent="-281235" algn="l" defTabSz="449976" rtl="0" eaLnBrk="1" latinLnBrk="0" hangingPunct="1">
        <a:spcBef>
          <a:spcPct val="20000"/>
        </a:spcBef>
        <a:spcAft>
          <a:spcPts val="59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968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81188" indent="-281235" algn="l" defTabSz="449976" rtl="0" eaLnBrk="1" latinLnBrk="0" hangingPunct="1">
        <a:spcBef>
          <a:spcPct val="20000"/>
        </a:spcBef>
        <a:spcAft>
          <a:spcPts val="59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77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18670" indent="-168741" algn="l" defTabSz="449976" rtl="0" eaLnBrk="1" latinLnBrk="0" hangingPunct="1">
        <a:spcBef>
          <a:spcPct val="20000"/>
        </a:spcBef>
        <a:spcAft>
          <a:spcPts val="59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75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968646" indent="-168741" algn="l" defTabSz="449976" rtl="0" eaLnBrk="1" latinLnBrk="0" hangingPunct="1">
        <a:spcBef>
          <a:spcPct val="20000"/>
        </a:spcBef>
        <a:spcAft>
          <a:spcPts val="59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78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474869" indent="-224988" algn="l" defTabSz="449976" rtl="0" eaLnBrk="1" latinLnBrk="0" hangingPunct="1">
        <a:spcBef>
          <a:spcPct val="20000"/>
        </a:spcBef>
        <a:spcAft>
          <a:spcPts val="59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78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24846" indent="-224988" algn="l" defTabSz="449976" rtl="0" eaLnBrk="1" latinLnBrk="0" hangingPunct="1">
        <a:spcBef>
          <a:spcPct val="20000"/>
        </a:spcBef>
        <a:spcAft>
          <a:spcPts val="59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78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374822" indent="-224988" algn="l" defTabSz="449976" rtl="0" eaLnBrk="1" latinLnBrk="0" hangingPunct="1">
        <a:spcBef>
          <a:spcPct val="20000"/>
        </a:spcBef>
        <a:spcAft>
          <a:spcPts val="59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78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24798" indent="-224988" algn="l" defTabSz="449976" rtl="0" eaLnBrk="1" latinLnBrk="0" hangingPunct="1">
        <a:spcBef>
          <a:spcPct val="20000"/>
        </a:spcBef>
        <a:spcAft>
          <a:spcPts val="59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78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9976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1pPr>
      <a:lvl2pPr marL="449976" algn="l" defTabSz="449976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2pPr>
      <a:lvl3pPr marL="899952" algn="l" defTabSz="449976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349929" algn="l" defTabSz="449976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1799905" algn="l" defTabSz="449976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249881" algn="l" defTabSz="449976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699857" algn="l" defTabSz="449976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149834" algn="l" defTabSz="449976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599810" algn="l" defTabSz="449976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3615683"/>
            <a:ext cx="8016240" cy="25595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2700" indent="1116013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26000"/>
              </a:lnSpc>
              <a:defRPr/>
            </a:pPr>
            <a:r>
              <a:rPr lang="en-US" alt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Assignment 2 </a:t>
            </a:r>
          </a:p>
          <a:p>
            <a:pPr algn="ctr" eaLnBrk="1" hangingPunct="1">
              <a:lnSpc>
                <a:spcPct val="126000"/>
              </a:lnSpc>
              <a:defRPr/>
            </a:pPr>
            <a:r>
              <a:rPr lang="en-US" alt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Personality traits </a:t>
            </a:r>
          </a:p>
          <a:p>
            <a:pPr algn="ctr" eaLnBrk="1" hangingPunct="1">
              <a:lnSpc>
                <a:spcPct val="126000"/>
              </a:lnSpc>
              <a:defRPr/>
            </a:pPr>
            <a:r>
              <a:rPr lang="en-US" alt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BBA 1</a:t>
            </a:r>
            <a:r>
              <a:rPr lang="en-US" altLang="en-US" sz="4400" b="1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st</a:t>
            </a:r>
            <a:r>
              <a:rPr lang="en-US" alt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 Sem (2022-2023)</a:t>
            </a:r>
            <a:endParaRPr lang="en-US" altLang="en-US" sz="44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73075" y="7397057"/>
            <a:ext cx="2477539" cy="9677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27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31000"/>
              </a:lnSpc>
              <a:defRPr/>
            </a:pP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Submitted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By-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Shankh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Bansal</a:t>
            </a:r>
            <a:endParaRPr lang="en-US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101716" y="7397057"/>
            <a:ext cx="2790259" cy="9677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38100" indent="-254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31000"/>
              </a:lnSpc>
              <a:defRPr/>
            </a:pP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Submitted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To-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DR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. Gaurav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Bagra</a:t>
            </a:r>
            <a:r>
              <a:rPr lang="en-US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</a:endParaRPr>
          </a:p>
        </p:txBody>
      </p:sp>
      <p:pic>
        <p:nvPicPr>
          <p:cNvPr id="2053" name="Picture 5" descr="WhatsApp Image 2022-09-25 at 9.13.38 PM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461" y="866278"/>
            <a:ext cx="5580518" cy="2232441"/>
          </a:xfrm>
          <a:prstGeom prst="rect">
            <a:avLst/>
          </a:prstGeom>
          <a:noFill/>
          <a:ln>
            <a:noFill/>
          </a:ln>
          <a:effectLst>
            <a:outerShdw dist="50800"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948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IN" sz="5400" b="1" u="sng" dirty="0" smtClean="0"/>
              <a:t>What type of personality do </a:t>
            </a:r>
            <a:r>
              <a:rPr lang="en-IN" sz="5400" b="1" u="sng" dirty="0"/>
              <a:t>I</a:t>
            </a:r>
            <a:r>
              <a:rPr lang="en-IN" sz="5400" b="1" u="sng" dirty="0" smtClean="0"/>
              <a:t> have? </a:t>
            </a:r>
            <a:endParaRPr lang="en-IN" sz="5400" b="1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66617" y="3617259"/>
            <a:ext cx="7582944" cy="6817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sz="4000" b="1" dirty="0"/>
              <a:t>P</a:t>
            </a:r>
            <a:r>
              <a:rPr lang="en-US" sz="4000" b="1" dirty="0" smtClean="0"/>
              <a:t>ositive</a:t>
            </a:r>
            <a:r>
              <a:rPr lang="en-US" dirty="0" smtClean="0"/>
              <a:t>			</a:t>
            </a:r>
            <a:r>
              <a:rPr lang="en-US" sz="4000" dirty="0" smtClean="0"/>
              <a:t>	 </a:t>
            </a:r>
            <a:r>
              <a:rPr lang="en-US" sz="4000" b="1" dirty="0" smtClean="0"/>
              <a:t>Negative</a:t>
            </a:r>
            <a:r>
              <a:rPr lang="en-US" sz="4000" dirty="0" smtClean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	</a:t>
            </a:r>
            <a:r>
              <a:rPr lang="en-US" sz="2800" dirty="0"/>
              <a:t>C</a:t>
            </a:r>
            <a:r>
              <a:rPr lang="en-US" sz="2800" dirty="0" smtClean="0"/>
              <a:t>ommitted				 Anxious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	C</a:t>
            </a:r>
            <a:r>
              <a:rPr lang="en-US" sz="2800" dirty="0" smtClean="0"/>
              <a:t>onfident 				</a:t>
            </a:r>
            <a:r>
              <a:rPr lang="en-US" sz="2800" dirty="0"/>
              <a:t> </a:t>
            </a:r>
            <a:r>
              <a:rPr lang="en-US" sz="2800" dirty="0" smtClean="0"/>
              <a:t>Over thinker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	M</a:t>
            </a:r>
            <a:r>
              <a:rPr lang="en-US" sz="2800" dirty="0" smtClean="0"/>
              <a:t>otivated				 Moody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	S</a:t>
            </a:r>
            <a:r>
              <a:rPr lang="en-US" sz="2800" dirty="0" smtClean="0"/>
              <a:t>upportive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	O</a:t>
            </a:r>
            <a:r>
              <a:rPr lang="en-US" sz="2800" dirty="0" smtClean="0"/>
              <a:t>ptimistic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	L</a:t>
            </a:r>
            <a:r>
              <a:rPr lang="en-US" sz="2800" dirty="0" smtClean="0"/>
              <a:t>eadership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07743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130" y="-252248"/>
            <a:ext cx="7762102" cy="1858404"/>
          </a:xfrm>
        </p:spPr>
        <p:txBody>
          <a:bodyPr>
            <a:normAutofit/>
          </a:bodyPr>
          <a:lstStyle/>
          <a:p>
            <a:pPr algn="ctr"/>
            <a:r>
              <a:rPr lang="en-US" sz="3543" b="1" u="sng" dirty="0"/>
              <a:t>Personality mapping </a:t>
            </a:r>
            <a:endParaRPr lang="en-IN" sz="3543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475" y="1242647"/>
            <a:ext cx="3086297" cy="9190892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onfident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 </a:t>
            </a:r>
            <a:r>
              <a:rPr lang="en-US" dirty="0" smtClean="0"/>
              <a:t>Motivated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ommitted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r>
              <a:rPr lang="en-US" dirty="0"/>
              <a:t>L</a:t>
            </a:r>
            <a:r>
              <a:rPr lang="en-US" dirty="0" smtClean="0"/>
              <a:t>eadership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O</a:t>
            </a:r>
            <a:r>
              <a:rPr lang="en-US" dirty="0" smtClean="0"/>
              <a:t>ptimistic  </a:t>
            </a:r>
            <a:endParaRPr lang="en-US" dirty="0" smtClean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26" name="Picture 2" descr="See the source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913" y="9032832"/>
            <a:ext cx="2325893" cy="155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e the source image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9" t="7165" r="9524"/>
          <a:stretch/>
        </p:blipFill>
        <p:spPr bwMode="auto">
          <a:xfrm>
            <a:off x="6560855" y="1575851"/>
            <a:ext cx="1619423" cy="1224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7654" y="3222943"/>
            <a:ext cx="1615746" cy="16157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0855" y="5410835"/>
            <a:ext cx="1615746" cy="12180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 flipV="1">
            <a:off x="6566142" y="7051170"/>
            <a:ext cx="1610459" cy="1342049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>
            <a:off x="2814320" y="6176889"/>
            <a:ext cx="3412353" cy="60960"/>
          </a:xfrm>
          <a:prstGeom prst="straightConnector1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814319" y="7807876"/>
            <a:ext cx="3412353" cy="60960"/>
          </a:xfrm>
          <a:prstGeom prst="straightConnector1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658720" y="9860196"/>
            <a:ext cx="3412353" cy="60960"/>
          </a:xfrm>
          <a:prstGeom prst="straightConnector1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2814318" y="4124569"/>
            <a:ext cx="3412353" cy="60960"/>
          </a:xfrm>
          <a:prstGeom prst="straightConnector1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814318" y="2041769"/>
            <a:ext cx="3412353" cy="60960"/>
          </a:xfrm>
          <a:prstGeom prst="straightConnector1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6607654" y="1242647"/>
            <a:ext cx="15221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Rattan Tata </a:t>
            </a:r>
            <a:endParaRPr lang="en-IN" sz="2000" b="1" dirty="0"/>
          </a:p>
        </p:txBody>
      </p:sp>
      <p:sp>
        <p:nvSpPr>
          <p:cNvPr id="10" name="Rectangle 9"/>
          <p:cNvSpPr/>
          <p:nvPr/>
        </p:nvSpPr>
        <p:spPr>
          <a:xfrm>
            <a:off x="6064525" y="2831639"/>
            <a:ext cx="26084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Sandeep </a:t>
            </a:r>
            <a:r>
              <a:rPr lang="en-US" sz="2000" b="1" dirty="0" smtClean="0"/>
              <a:t>Maheshwari </a:t>
            </a:r>
            <a:endParaRPr lang="en-IN" sz="2000" b="1" dirty="0"/>
          </a:p>
        </p:txBody>
      </p:sp>
      <p:sp>
        <p:nvSpPr>
          <p:cNvPr id="11" name="Rectangle 10"/>
          <p:cNvSpPr/>
          <p:nvPr/>
        </p:nvSpPr>
        <p:spPr>
          <a:xfrm>
            <a:off x="6548631" y="5021723"/>
            <a:ext cx="16401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Vivek Bindra </a:t>
            </a:r>
            <a:endParaRPr lang="en-IN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6343150" y="6735705"/>
            <a:ext cx="21447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Mahatma Gandhi </a:t>
            </a:r>
            <a:endParaRPr lang="en-IN" sz="2000" b="1" dirty="0"/>
          </a:p>
        </p:txBody>
      </p:sp>
      <p:sp>
        <p:nvSpPr>
          <p:cNvPr id="13" name="Rectangle 12"/>
          <p:cNvSpPr/>
          <p:nvPr/>
        </p:nvSpPr>
        <p:spPr>
          <a:xfrm>
            <a:off x="6656150" y="8741123"/>
            <a:ext cx="1415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Steve Jobs 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38556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975" y="-449630"/>
            <a:ext cx="2917859" cy="8907017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/>
              <a:t>S</a:t>
            </a:r>
            <a:r>
              <a:rPr lang="en-US" dirty="0" smtClean="0"/>
              <a:t>upportive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Anxious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 </a:t>
            </a:r>
            <a:r>
              <a:rPr lang="en-US" dirty="0"/>
              <a:t>O</a:t>
            </a:r>
            <a:r>
              <a:rPr lang="en-US" dirty="0" smtClean="0"/>
              <a:t>ver </a:t>
            </a:r>
            <a:r>
              <a:rPr lang="en-US" dirty="0" smtClean="0"/>
              <a:t>thinker </a:t>
            </a:r>
            <a:endParaRPr lang="en-IN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 </a:t>
            </a:r>
            <a:r>
              <a:rPr lang="en-US" dirty="0" smtClean="0"/>
              <a:t>Moody 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551" y="470647"/>
            <a:ext cx="2501153" cy="16674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747" y="2535241"/>
            <a:ext cx="2202957" cy="1468638"/>
          </a:xfrm>
          <a:prstGeom prst="rect">
            <a:avLst/>
          </a:prstGeom>
        </p:spPr>
      </p:pic>
      <p:sp>
        <p:nvSpPr>
          <p:cNvPr id="6" name="AutoShape 2" descr="See the source imag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6529"/>
          <a:stretch/>
        </p:blipFill>
        <p:spPr>
          <a:xfrm>
            <a:off x="6219747" y="4379634"/>
            <a:ext cx="2202957" cy="17577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14957" r="18177"/>
          <a:stretch/>
        </p:blipFill>
        <p:spPr>
          <a:xfrm>
            <a:off x="6170515" y="6582931"/>
            <a:ext cx="2252189" cy="1767824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336799" y="1243404"/>
            <a:ext cx="3412353" cy="60960"/>
          </a:xfrm>
          <a:prstGeom prst="straightConnector1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2428239" y="3269560"/>
            <a:ext cx="3412353" cy="60960"/>
          </a:xfrm>
          <a:prstGeom prst="straightConnector1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509197" y="5211685"/>
            <a:ext cx="3412353" cy="60960"/>
          </a:xfrm>
          <a:prstGeom prst="straightConnector1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509196" y="7400479"/>
            <a:ext cx="3412353" cy="60960"/>
          </a:xfrm>
          <a:prstGeom prst="straightConnector1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6223790" y="110358"/>
            <a:ext cx="18966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Narendra Modi </a:t>
            </a:r>
            <a:endParaRPr lang="en-IN" sz="2000" b="1" dirty="0"/>
          </a:p>
        </p:txBody>
      </p:sp>
      <p:sp>
        <p:nvSpPr>
          <p:cNvPr id="13" name="Rectangle 12"/>
          <p:cNvSpPr/>
          <p:nvPr/>
        </p:nvSpPr>
        <p:spPr>
          <a:xfrm>
            <a:off x="6691315" y="2225438"/>
            <a:ext cx="13789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Elon </a:t>
            </a:r>
            <a:r>
              <a:rPr lang="en-US" sz="2000" b="1" dirty="0" smtClean="0"/>
              <a:t>Musk </a:t>
            </a:r>
            <a:endParaRPr lang="en-IN" sz="2000" b="1" dirty="0"/>
          </a:p>
        </p:txBody>
      </p:sp>
      <p:sp>
        <p:nvSpPr>
          <p:cNvPr id="14" name="Rectangle 13"/>
          <p:cNvSpPr/>
          <p:nvPr/>
        </p:nvSpPr>
        <p:spPr>
          <a:xfrm>
            <a:off x="6604753" y="6196559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/>
              <a:t>Vijay Mallya </a:t>
            </a:r>
            <a:endParaRPr lang="en-IN" sz="2000" b="1" dirty="0"/>
          </a:p>
        </p:txBody>
      </p:sp>
      <p:sp>
        <p:nvSpPr>
          <p:cNvPr id="15" name="Rectangle 14"/>
          <p:cNvSpPr/>
          <p:nvPr/>
        </p:nvSpPr>
        <p:spPr>
          <a:xfrm>
            <a:off x="6482123" y="4042363"/>
            <a:ext cx="18277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Ashwin Mehta 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63676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u="sng" dirty="0" smtClean="0"/>
              <a:t>Learning outcomes </a:t>
            </a:r>
            <a:endParaRPr lang="en-IN" sz="6600" b="1" u="sng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66617" y="5141202"/>
            <a:ext cx="7582944" cy="524841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3600" dirty="0" smtClean="0"/>
              <a:t>Arose different personalities </a:t>
            </a:r>
          </a:p>
          <a:p>
            <a:pPr>
              <a:lnSpc>
                <a:spcPct val="200000"/>
              </a:lnSpc>
            </a:pPr>
            <a:r>
              <a:rPr lang="en-US" sz="3600" dirty="0"/>
              <a:t> I</a:t>
            </a:r>
            <a:r>
              <a:rPr lang="en-US" sz="3600" dirty="0" smtClean="0"/>
              <a:t>mproves personality </a:t>
            </a:r>
          </a:p>
          <a:p>
            <a:pPr>
              <a:lnSpc>
                <a:spcPct val="200000"/>
              </a:lnSpc>
            </a:pPr>
            <a:r>
              <a:rPr lang="en-US" sz="3600" dirty="0"/>
              <a:t> I</a:t>
            </a:r>
            <a:r>
              <a:rPr lang="en-US" sz="3600" dirty="0" smtClean="0"/>
              <a:t>mproves critical thinking </a:t>
            </a:r>
          </a:p>
          <a:p>
            <a:pPr>
              <a:lnSpc>
                <a:spcPct val="200000"/>
              </a:lnSpc>
            </a:pPr>
            <a:r>
              <a:rPr lang="en-US" sz="3600" dirty="0"/>
              <a:t> E</a:t>
            </a:r>
            <a:r>
              <a:rPr lang="en-US" sz="3600" dirty="0" smtClean="0"/>
              <a:t>nhances confidence </a:t>
            </a:r>
            <a:endParaRPr lang="en-US" sz="36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4944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135</TotalTime>
  <Words>79</Words>
  <Application>Microsoft Office PowerPoint</Application>
  <PresentationFormat>Custom</PresentationFormat>
  <Paragraphs>67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Corbel</vt:lpstr>
      <vt:lpstr>Times New Roman</vt:lpstr>
      <vt:lpstr>Parallax</vt:lpstr>
      <vt:lpstr>PowerPoint Presentation</vt:lpstr>
      <vt:lpstr>What type of personality do I have? </vt:lpstr>
      <vt:lpstr>Personality mapping </vt:lpstr>
      <vt:lpstr>PowerPoint Presentation</vt:lpstr>
      <vt:lpstr>Learning outcomes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triphmailone@gmail.com</dc:creator>
  <cp:lastModifiedBy>triphmailone@gmail.com</cp:lastModifiedBy>
  <cp:revision>14</cp:revision>
  <dcterms:created xsi:type="dcterms:W3CDTF">2022-09-27T10:30:13Z</dcterms:created>
  <dcterms:modified xsi:type="dcterms:W3CDTF">2022-09-27T18:26:41Z</dcterms:modified>
</cp:coreProperties>
</file>